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8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C0BF1-72AB-4FCD-88E2-B8B0D0C6CA95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7637-3E40-490B-BDDC-AEC620FA39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C0BF1-72AB-4FCD-88E2-B8B0D0C6CA95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7637-3E40-490B-BDDC-AEC620FA39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C0BF1-72AB-4FCD-88E2-B8B0D0C6CA95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7637-3E40-490B-BDDC-AEC620FA39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C0BF1-72AB-4FCD-88E2-B8B0D0C6CA95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7637-3E40-490B-BDDC-AEC620FA39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C0BF1-72AB-4FCD-88E2-B8B0D0C6CA95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7637-3E40-490B-BDDC-AEC620FA39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C0BF1-72AB-4FCD-88E2-B8B0D0C6CA95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7637-3E40-490B-BDDC-AEC620FA39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C0BF1-72AB-4FCD-88E2-B8B0D0C6CA95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7637-3E40-490B-BDDC-AEC620FA39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C0BF1-72AB-4FCD-88E2-B8B0D0C6CA95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7637-3E40-490B-BDDC-AEC620FA39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C0BF1-72AB-4FCD-88E2-B8B0D0C6CA95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7637-3E40-490B-BDDC-AEC620FA39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C0BF1-72AB-4FCD-88E2-B8B0D0C6CA95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7637-3E40-490B-BDDC-AEC620FA39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C0BF1-72AB-4FCD-88E2-B8B0D0C6CA95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7637-3E40-490B-BDDC-AEC620FA39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C0BF1-72AB-4FCD-88E2-B8B0D0C6CA95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77637-3E40-490B-BDDC-AEC620FA39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786842" cy="107156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Разделите выражения в 2 столбика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92" name="Picture 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571612"/>
            <a:ext cx="2719389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Сократите дробь</a:t>
            </a: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00174"/>
            <a:ext cx="6643734" cy="305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Как называются функции, задаваемые уравнением</a:t>
            </a: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785926"/>
            <a:ext cx="237402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Упростить выражение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357298"/>
            <a:ext cx="3238331" cy="5072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Решите задачу с помощью уравнения.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Лодка за одно и то же время может проплыть 40 км по течению реки или 25 км против течения реки. Найдите собственную скорость лодки, если скорость течения реки 2 км/ч.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>
                <a:latin typeface="Times New Roman" pitchFamily="18" charset="0"/>
                <a:cs typeface="Times New Roman" pitchFamily="18" charset="0"/>
              </a:rPr>
              <a:t>Доказать тождество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681" y="2143116"/>
            <a:ext cx="803384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smtClean="0"/>
              <a:t> </a:t>
            </a:r>
            <a:endParaRPr lang="ru-RU" sz="2400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48200" y="857232"/>
            <a:ext cx="3781452" cy="5268931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Первым европейским учёным, который стал использовать и распространять современную запись дробей, был итальянский купец и путешественник Фибоначчи (Леонардо Пизанский). В 1202 году он ввел слово дробь. </a:t>
            </a:r>
          </a:p>
          <a:p>
            <a:pPr algn="ctr"/>
            <a:endParaRPr lang="ru-RU" dirty="0"/>
          </a:p>
        </p:txBody>
      </p:sp>
      <p:pic>
        <p:nvPicPr>
          <p:cNvPr id="8" name="Picture 2" descr="C:\Documents and Settings\Администратор\Мои документы\Мои рисунки\iCAZQHDP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8318" r="8318"/>
          <a:stretch>
            <a:fillRect/>
          </a:stretch>
        </p:blipFill>
        <p:spPr bwMode="auto">
          <a:xfrm>
            <a:off x="357158" y="857232"/>
            <a:ext cx="3933292" cy="49292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Дроби на Руси.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40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На Руси дроби называли долями, </a:t>
            </a:r>
          </a:p>
          <a:p>
            <a:pPr>
              <a:buNone/>
            </a:pPr>
            <a:r>
              <a:rPr lang="ru-RU" sz="40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позднее «ломанными числами» </a:t>
            </a:r>
          </a:p>
          <a:p>
            <a:pPr>
              <a:buNone/>
            </a:pPr>
            <a:r>
              <a:rPr lang="ru-RU" sz="40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Например,</a:t>
            </a:r>
            <a:r>
              <a:rPr lang="ru-RU" sz="4000" b="1" i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       </a:t>
            </a:r>
            <a:endParaRPr lang="ru-RU" sz="4000" i="1" dirty="0" smtClean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40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- эти дроби назывались родовые </a:t>
            </a:r>
          </a:p>
          <a:p>
            <a:pPr>
              <a:buNone/>
            </a:pPr>
            <a:r>
              <a:rPr lang="ru-RU" sz="40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или основными.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42984"/>
            <a:ext cx="4038600" cy="498317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0033CC"/>
                </a:solidFill>
              </a:rPr>
              <a:t>        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Половина, полтина –</a:t>
            </a:r>
            <a:r>
              <a:rPr lang="ru-RU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ru-RU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Четь – </a:t>
            </a:r>
            <a:r>
              <a:rPr lang="ru-RU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</a:p>
          <a:p>
            <a:pPr>
              <a:buNone/>
            </a:pPr>
            <a:r>
              <a:rPr lang="ru-RU" b="1" i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Полчеть</a:t>
            </a: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b="1" i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Полполчеть</a:t>
            </a: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 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                   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Пятина – </a:t>
            </a:r>
            <a:r>
              <a:rPr lang="ru-RU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Треть – </a:t>
            </a:r>
            <a:r>
              <a:rPr lang="ru-RU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b="1" i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Полтреть</a:t>
            </a: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           6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3143248"/>
            <a:ext cx="1143008" cy="47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Древняя Греция.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греческих сочинениях  по математике дробей не встречалось. Греческие ученые считали, что математика должна заниматься только целыми числами. </a:t>
            </a:r>
          </a:p>
          <a:p>
            <a:pPr algn="just">
              <a:buNone/>
            </a:pPr>
            <a:r>
              <a:rPr lang="ru-RU" dirty="0" smtClean="0"/>
              <a:t>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дробями они предоставляли возиться купцам, ремесленникам, а также землемерам, астрономам и механикам. Но старая пословица говорит: « Гони природу в дверь, она влетит в окно». Поэтому и в строго научные сочинения греков дроби проникали, так сказать « с заднего хода». </a:t>
            </a:r>
          </a:p>
          <a:p>
            <a:pPr algn="just">
              <a:buNone/>
            </a:pPr>
            <a:r>
              <a:rPr lang="ru-RU" dirty="0" smtClean="0"/>
              <a:t>   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Греции употреблялись наряду с единичными, «египетскими» дробями и общие, обыкновенные дроби. Среди разных записей употреблялась и такая: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сверху знаменатель, под ним числитель дроби.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Documents and Settings\Администратор\Мои документы\Мои рисунки\iCAZ44CRH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57166"/>
            <a:ext cx="192882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54</TotalTime>
  <Words>265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Разделите выражения в 2 столбика</vt:lpstr>
      <vt:lpstr>Сократите дробь</vt:lpstr>
      <vt:lpstr>Как называются функции, задаваемые уравнением</vt:lpstr>
      <vt:lpstr>Упростить выражение</vt:lpstr>
      <vt:lpstr> Решите задачу с помощью уравнения. </vt:lpstr>
      <vt:lpstr>Доказать тождество:</vt:lpstr>
      <vt:lpstr> </vt:lpstr>
      <vt:lpstr>Дроби на Руси.</vt:lpstr>
      <vt:lpstr>Древняя Греция.</vt:lpstr>
    </vt:vector>
  </TitlesOfParts>
  <Company>кккк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Разделите выражения в 2 столбика</dc:title>
  <dc:creator>светлана</dc:creator>
  <cp:lastModifiedBy>приемная</cp:lastModifiedBy>
  <cp:revision>6</cp:revision>
  <dcterms:created xsi:type="dcterms:W3CDTF">2017-08-01T13:10:33Z</dcterms:created>
  <dcterms:modified xsi:type="dcterms:W3CDTF">2017-09-04T05:37:33Z</dcterms:modified>
</cp:coreProperties>
</file>